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6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73E69-1AB2-435F-9053-49875D3B5FFC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4A6F0-0D8F-4E27-B2AF-9852AD95E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71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372990E-7936-4234-B859-78B03E89351A}" type="datetime1">
              <a:rPr lang="ru-RU" smtClean="0"/>
              <a:t>15.02.2017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Дружинина В.В.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12AA-0F7A-4E83-B021-6447423E96D2}" type="datetime1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648C2B4-87BF-4E1B-82F0-EBD04FA55AC8}" type="datetime1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ru-RU" smtClean="0"/>
              <a:t>Дружинина В.В.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5FF1-A53F-4535-BF06-58CE40CE627A}" type="datetime1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14BCE-9912-451F-8D5E-5348F85C5B6C}" type="datetime1">
              <a:rPr lang="ru-RU" smtClean="0"/>
              <a:t>15.02.2017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Дружинина В.В.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EF7D2C3-CB71-4971-950E-3E8A07CB7B01}" type="datetime1">
              <a:rPr lang="ru-RU" smtClean="0"/>
              <a:t>15.02.2017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ru-RU" smtClean="0"/>
              <a:t>Дружинина В.В.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4DF95A7-3EB3-4254-9139-FC87BDE11FAA}" type="datetime1">
              <a:rPr lang="ru-RU" smtClean="0"/>
              <a:t>15.02.2017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ru-RU" smtClean="0"/>
              <a:t>Дружинина В.В.</a:t>
            </a:r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7DE14-99BC-41B0-A03E-CEB7F4CF7724}" type="datetime1">
              <a:rPr lang="ru-RU" smtClean="0"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75B9B-06EE-41A9-89BE-34DEC28E8BB1}" type="datetime1">
              <a:rPr lang="ru-RU" smtClean="0"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D5C4F-AA2A-4E20-B6D9-DC38E003A4FE}" type="datetime1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FD1800-7108-4CEE-8126-812FB971D6ED}" type="datetime1">
              <a:rPr lang="ru-RU" smtClean="0"/>
              <a:t>15.02.2017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ru-RU" smtClean="0"/>
              <a:t>Дружинина В.В.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69CB765-61CD-4A1C-A42B-4FE2955C67E1}" type="datetime1">
              <a:rPr lang="ru-RU" smtClean="0"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Дружинина В.В.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568952" cy="506916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1. Трудно с упорством отступала зима.</a:t>
            </a:r>
          </a:p>
          <a:p>
            <a:pPr marL="0" indent="0">
              <a:buNone/>
            </a:pPr>
            <a:r>
              <a:rPr lang="ru-RU" dirty="0"/>
              <a:t>Лист в лесу сочен густ и зелен.</a:t>
            </a:r>
          </a:p>
          <a:p>
            <a:r>
              <a:rPr lang="ru-RU" dirty="0"/>
              <a:t>2. Длинные висячие ветки берез едва шевелились.</a:t>
            </a:r>
          </a:p>
          <a:p>
            <a:pPr marL="0" indent="0">
              <a:buNone/>
            </a:pPr>
            <a:r>
              <a:rPr lang="ru-RU" dirty="0"/>
              <a:t>Длинные березовые ветки едва шевелились.</a:t>
            </a:r>
          </a:p>
          <a:p>
            <a:r>
              <a:rPr lang="ru-RU" dirty="0"/>
              <a:t>3. На дорогу людей медведь не выходил ни сегодня ни вчера ни много раньше.</a:t>
            </a:r>
          </a:p>
          <a:p>
            <a:r>
              <a:rPr lang="ru-RU" dirty="0" smtClean="0"/>
              <a:t>4</a:t>
            </a:r>
            <a:r>
              <a:rPr lang="ru-RU" dirty="0"/>
              <a:t>. </a:t>
            </a:r>
            <a:r>
              <a:rPr lang="ru-RU" dirty="0" smtClean="0"/>
              <a:t>Я за родство по душам не по крови.</a:t>
            </a:r>
          </a:p>
          <a:p>
            <a:pPr marL="0" indent="0">
              <a:buNone/>
            </a:pPr>
            <a:r>
              <a:rPr lang="ru-RU" dirty="0" smtClean="0"/>
              <a:t>Пусть счастье будет  ливнем и лавиной водоворотом и рекой.</a:t>
            </a:r>
          </a:p>
          <a:p>
            <a:r>
              <a:rPr lang="ru-RU" dirty="0" smtClean="0"/>
              <a:t>5. Сибирские цветы и травы имеют сдержанные или чересчур дурманящие запахи.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0B6AC-AB0E-40FB-B569-3AB9BC328773}" type="datetime1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572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F5458-357B-4222-8BE6-5ED9CFB641E9}" type="datetime1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5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28600"/>
            <a:ext cx="8439472" cy="9906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Найдите максимальное количество различий!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589567"/>
            <a:ext cx="3888432" cy="4572000"/>
          </a:xfrm>
        </p:spPr>
        <p:txBody>
          <a:bodyPr>
            <a:normAutofit/>
          </a:bodyPr>
          <a:lstStyle/>
          <a:p>
            <a:r>
              <a:rPr lang="ru-RU" dirty="0"/>
              <a:t>1. Что-то слышится родное</a:t>
            </a:r>
          </a:p>
          <a:p>
            <a:r>
              <a:rPr lang="ru-RU" dirty="0"/>
              <a:t>В долгих песнях ямщика:</a:t>
            </a:r>
          </a:p>
          <a:p>
            <a:r>
              <a:rPr lang="ru-RU" dirty="0"/>
              <a:t>То разгулье удалое,</a:t>
            </a:r>
          </a:p>
          <a:p>
            <a:r>
              <a:rPr lang="ru-RU" dirty="0"/>
              <a:t>То сердечная тоска.</a:t>
            </a:r>
          </a:p>
          <a:p>
            <a:r>
              <a:rPr lang="ru-RU" dirty="0"/>
              <a:t>(А. Пушкин)</a:t>
            </a: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644008" y="1589567"/>
            <a:ext cx="4320479" cy="4572000"/>
          </a:xfrm>
        </p:spPr>
        <p:txBody>
          <a:bodyPr>
            <a:normAutofit/>
          </a:bodyPr>
          <a:lstStyle/>
          <a:p>
            <a:r>
              <a:rPr lang="ru-RU" dirty="0"/>
              <a:t>2. И весь день, в траве высокой</a:t>
            </a:r>
          </a:p>
          <a:p>
            <a:r>
              <a:rPr lang="ru-RU" dirty="0"/>
              <a:t>Лежа, слушать бы я рад,</a:t>
            </a:r>
          </a:p>
          <a:p>
            <a:r>
              <a:rPr lang="ru-RU" dirty="0"/>
              <a:t>Как заботливые пчелы</a:t>
            </a:r>
          </a:p>
          <a:p>
            <a:r>
              <a:rPr lang="ru-RU" dirty="0"/>
              <a:t>Вкруг черемухи жужжат.</a:t>
            </a:r>
          </a:p>
          <a:p>
            <a:r>
              <a:rPr lang="ru-RU" dirty="0"/>
              <a:t>(А. Плещеев)</a:t>
            </a:r>
          </a:p>
          <a:p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36E2BE6-5106-4A28-9B84-78B6270F5232}" type="datetime1">
              <a:rPr lang="ru-RU" smtClean="0"/>
              <a:t>15.02.2017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ru-RU" smtClean="0"/>
              <a:t>Дружинина В.В.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853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русского языка в 8 классе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48" b="10796"/>
          <a:stretch/>
        </p:blipFill>
        <p:spPr>
          <a:xfrm>
            <a:off x="251520" y="188640"/>
            <a:ext cx="6623783" cy="43694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38600"/>
            <a:ext cx="8227640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Обобщающее слово </a:t>
            </a:r>
            <a:r>
              <a:rPr lang="ru-RU" sz="4000" dirty="0" smtClean="0"/>
              <a:t>при однородных членах предложения</a:t>
            </a:r>
            <a:endParaRPr lang="ru-RU" sz="400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2AB9-A315-42ED-8E8B-7C2FD907966C}" type="datetime1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95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484784"/>
            <a:ext cx="8153400" cy="4495800"/>
          </a:xfrm>
        </p:spPr>
        <p:txBody>
          <a:bodyPr/>
          <a:lstStyle/>
          <a:p>
            <a:r>
              <a:rPr lang="ru-RU" i="1" dirty="0"/>
              <a:t>уточнить и расширить знания об обобщающих словах при однородных членах предложения; </a:t>
            </a:r>
            <a:endParaRPr lang="ru-RU" i="1" dirty="0" smtClean="0"/>
          </a:p>
          <a:p>
            <a:r>
              <a:rPr lang="ru-RU" i="1" dirty="0" smtClean="0"/>
              <a:t>учиться </a:t>
            </a:r>
            <a:r>
              <a:rPr lang="ru-RU" i="1" dirty="0"/>
              <a:t>ставить знаки препинания при них.</a:t>
            </a:r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356992"/>
            <a:ext cx="7848872" cy="3419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B7598-C89B-4850-9173-DC12B0BBACAD}" type="datetime1">
              <a:rPr lang="ru-RU" smtClean="0"/>
              <a:t>15.02.2017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317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712968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Сделайте выводы по теме! </a:t>
            </a:r>
            <a:br>
              <a:rPr lang="ru-RU" dirty="0" smtClean="0"/>
            </a:br>
            <a:r>
              <a:rPr lang="ru-RU" dirty="0" smtClean="0"/>
              <a:t>Запишите в виде схемы.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568952" cy="499715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ea typeface="Calibri"/>
                <a:cs typeface="Times New Roman"/>
              </a:rPr>
              <a:t>В наших лесах водятся </a:t>
            </a:r>
            <a:r>
              <a:rPr lang="ru-RU" sz="3200" u="sng" dirty="0">
                <a:ea typeface="Calibri"/>
                <a:cs typeface="Times New Roman"/>
              </a:rPr>
              <a:t>разные звери</a:t>
            </a:r>
            <a:r>
              <a:rPr lang="ru-RU" sz="3200" dirty="0">
                <a:ea typeface="Calibri"/>
                <a:cs typeface="Times New Roman"/>
              </a:rPr>
              <a:t>: лоси, медведи, волки, лисы.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ea typeface="Calibri"/>
                <a:cs typeface="Times New Roman"/>
              </a:rPr>
              <a:t>Лоси</a:t>
            </a:r>
            <a:r>
              <a:rPr lang="ru-RU" sz="3200" dirty="0">
                <a:ea typeface="Calibri"/>
                <a:cs typeface="Times New Roman"/>
              </a:rPr>
              <a:t>, медведи, волки, лисы — </a:t>
            </a:r>
            <a:r>
              <a:rPr lang="ru-RU" sz="3200" u="sng" dirty="0">
                <a:ea typeface="Calibri"/>
                <a:cs typeface="Times New Roman"/>
              </a:rPr>
              <a:t>разные звери</a:t>
            </a:r>
            <a:r>
              <a:rPr lang="ru-RU" sz="3200" dirty="0">
                <a:ea typeface="Calibri"/>
                <a:cs typeface="Times New Roman"/>
              </a:rPr>
              <a:t> водятся в наших лесах</a:t>
            </a:r>
            <a:r>
              <a:rPr lang="ru-RU" sz="3200" dirty="0" smtClean="0"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ea typeface="Calibri"/>
                <a:cs typeface="Times New Roman"/>
              </a:rPr>
              <a:t> </a:t>
            </a:r>
            <a:r>
              <a:rPr lang="ru-RU" sz="3200" dirty="0">
                <a:ea typeface="Calibri"/>
                <a:cs typeface="Times New Roman"/>
              </a:rPr>
              <a:t>В наших лесах водятся </a:t>
            </a:r>
            <a:r>
              <a:rPr lang="ru-RU" sz="3200" u="sng" dirty="0">
                <a:ea typeface="Calibri"/>
                <a:cs typeface="Times New Roman"/>
              </a:rPr>
              <a:t>разные звери</a:t>
            </a:r>
            <a:r>
              <a:rPr lang="ru-RU" sz="3200" dirty="0">
                <a:ea typeface="Calibri"/>
                <a:cs typeface="Times New Roman"/>
              </a:rPr>
              <a:t>, </a:t>
            </a:r>
            <a:r>
              <a:rPr lang="ru-RU" sz="3200" u="sng" dirty="0">
                <a:ea typeface="Calibri"/>
                <a:cs typeface="Times New Roman"/>
              </a:rPr>
              <a:t>а именно</a:t>
            </a:r>
            <a:r>
              <a:rPr lang="ru-RU" sz="3200" dirty="0">
                <a:ea typeface="Calibri"/>
                <a:cs typeface="Times New Roman"/>
              </a:rPr>
              <a:t>: лоси, медведи, волки, лисы</a:t>
            </a:r>
            <a:r>
              <a:rPr lang="ru-RU" sz="3200" dirty="0" smtClean="0">
                <a:ea typeface="Calibri"/>
                <a:cs typeface="Times New Roman"/>
              </a:rPr>
              <a:t>.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u="sng" dirty="0">
                <a:ea typeface="Calibri"/>
                <a:cs typeface="Times New Roman"/>
              </a:rPr>
              <a:t>Разные звери</a:t>
            </a:r>
            <a:r>
              <a:rPr lang="ru-RU" sz="3200" dirty="0">
                <a:ea typeface="Calibri"/>
                <a:cs typeface="Times New Roman"/>
              </a:rPr>
              <a:t>: лоси, медведи, волки, лисы — водятся в наших лесах.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34AF-BDF0-4A33-BEA8-51B599475E49}" type="datetime1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7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Заглянем в учебник!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600200"/>
            <a:ext cx="6499051" cy="4874288"/>
          </a:xfrm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67E42-94B4-41EB-A425-D11B6BE9F9C1}" type="datetime1">
              <a:rPr lang="ru-RU" smtClean="0"/>
              <a:t>15.02.2017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58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8600"/>
            <a:ext cx="8442520" cy="9906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Что общего в этих предложениях? Сформулируйте задание! Свяжите со схемой!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442520" cy="499715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Все музыкальные жанры и опера и балет и романс и произведения для ансамбля музыка для театра есть в творческом наследии П. И. Чайковского.</a:t>
            </a:r>
          </a:p>
          <a:p>
            <a:r>
              <a:rPr lang="ru-RU" dirty="0"/>
              <a:t>И в безнадежном дожде и в одуряющих запахах тления и в сморщенных от холода сыроежках во всем есть своя прелесть поздней осени.</a:t>
            </a:r>
          </a:p>
          <a:p>
            <a:r>
              <a:rPr lang="ru-RU" dirty="0"/>
              <a:t>Все волновало нежный ум цветущий луг луны блистанье в часовне ветхой бури шум старушки чудное преданье.</a:t>
            </a:r>
          </a:p>
          <a:p>
            <a:pPr marL="0" indent="0" algn="r">
              <a:buNone/>
            </a:pPr>
            <a:r>
              <a:rPr lang="ru-RU" dirty="0"/>
              <a:t>(А. Пушкин)</a:t>
            </a:r>
          </a:p>
          <a:p>
            <a:r>
              <a:rPr lang="ru-RU" dirty="0"/>
              <a:t>В наших лесах встречаются растения, губительные для насекомых как-то багульник белена одуванчик некоторые виды ромашек.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A64F-7AE3-4CEF-836A-3E45FE271184}" type="datetime1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20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Сформулируйте задание!</a:t>
            </a:r>
            <a:endParaRPr lang="ru-RU" dirty="0"/>
          </a:p>
        </p:txBody>
      </p:sp>
      <p:pic>
        <p:nvPicPr>
          <p:cNvPr id="4" name="Объект 3" descr="http://compendium.su/rus/8klass_1/8klass_1.files/image047.jpg"/>
          <p:cNvPicPr>
            <a:picLocks noGrp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753"/>
          <a:stretch/>
        </p:blipFill>
        <p:spPr bwMode="auto">
          <a:xfrm>
            <a:off x="179512" y="2132856"/>
            <a:ext cx="5597833" cy="374441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7C5D-EC67-413D-A48F-8B09B61E62D5}" type="datetime1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38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700808"/>
            <a:ext cx="8658544" cy="500589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Она воплотила в себе в себе все самое лучшее мудрость народа художественную одаренность красоту и благородство его души.</a:t>
            </a:r>
          </a:p>
          <a:p>
            <a:r>
              <a:rPr lang="ru-RU" dirty="0"/>
              <a:t>Приблизительно со второго века она начала вытеснять древесную кору пальмовые листья деревянные и глиняные дощечки папирус пергамент все материалы использовавшиеся для письма.</a:t>
            </a:r>
          </a:p>
          <a:p>
            <a:r>
              <a:rPr lang="ru-RU" dirty="0"/>
              <a:t>Защита поверхности бронированных </a:t>
            </a:r>
            <a:r>
              <a:rPr lang="ru-RU" dirty="0" err="1"/>
              <a:t>электрокораблей</a:t>
            </a:r>
            <a:r>
              <a:rPr lang="ru-RU" dirty="0"/>
              <a:t> размножение чертежей задания станкам-автоматам все эти обязанности выполняются ею.</a:t>
            </a:r>
          </a:p>
          <a:p>
            <a:r>
              <a:rPr lang="ru-RU" dirty="0"/>
              <a:t>Ей народ доверяет самое сокровенное мысли чувства мечты.</a:t>
            </a:r>
          </a:p>
          <a:p>
            <a:r>
              <a:rPr lang="ru-RU" dirty="0"/>
              <a:t>Полотенца и салфетки пеленки носовые платки бинты все эти санитарно-бытовые предметы изготавливают из нее.</a:t>
            </a:r>
          </a:p>
          <a:p>
            <a:r>
              <a:rPr lang="ru-RU" dirty="0"/>
              <a:t>Они очень разнообразны земледельческие игровые обрядовые плясовые исторические лирические солдатские и многие другие.</a:t>
            </a:r>
          </a:p>
          <a:p>
            <a:r>
              <a:rPr lang="ru-RU" dirty="0"/>
              <a:t>Нередко она создаваясь безвестным автором в течение времени совершенствовалась дополнялась по-разному обыгрывалась.</a:t>
            </a:r>
          </a:p>
          <a:p>
            <a:endParaRPr lang="ru-RU" dirty="0"/>
          </a:p>
        </p:txBody>
      </p:sp>
      <p:pic>
        <p:nvPicPr>
          <p:cNvPr id="4" name="Рисунок 3" descr="http://compendium.su/rus/8klass_1/8klass_1.files/image04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80920" cy="11601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A2F9E-4C3C-4F70-A4FE-80BA1F8AEBA1}" type="datetime1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544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53</TotalTime>
  <Words>434</Words>
  <Application>Microsoft Office PowerPoint</Application>
  <PresentationFormat>Экран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Обычная</vt:lpstr>
      <vt:lpstr>Презентация PowerPoint</vt:lpstr>
      <vt:lpstr>Найдите максимальное количество различий!</vt:lpstr>
      <vt:lpstr>Обобщающее слово при однородных членах предложения</vt:lpstr>
      <vt:lpstr>Цель?</vt:lpstr>
      <vt:lpstr>Сделайте выводы по теме!  Запишите в виде схемы.</vt:lpstr>
      <vt:lpstr>Заглянем в учебник!</vt:lpstr>
      <vt:lpstr>Что общего в этих предложениях? Сформулируйте задание! Свяжите со схемой!</vt:lpstr>
      <vt:lpstr>Сформулируйте задание!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</dc:creator>
  <cp:lastModifiedBy>Вера</cp:lastModifiedBy>
  <cp:revision>7</cp:revision>
  <dcterms:created xsi:type="dcterms:W3CDTF">2016-01-23T16:45:33Z</dcterms:created>
  <dcterms:modified xsi:type="dcterms:W3CDTF">2017-02-15T17:25:12Z</dcterms:modified>
</cp:coreProperties>
</file>